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8" r:id="rId3"/>
    <p:sldId id="267" r:id="rId4"/>
    <p:sldId id="266" r:id="rId5"/>
    <p:sldId id="310" r:id="rId6"/>
    <p:sldId id="259" r:id="rId7"/>
    <p:sldId id="311" r:id="rId8"/>
    <p:sldId id="283" r:id="rId9"/>
  </p:sldIdLst>
  <p:sldSz cx="9144000" cy="5143500" type="screen16x9"/>
  <p:notesSz cx="6858000" cy="9144000"/>
  <p:embeddedFontLst>
    <p:embeddedFont>
      <p:font typeface="Fira Sans Extra Condensed Medium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verpass"/>
      <p:regular r:id="rId19"/>
      <p:bold r:id="rId20"/>
      <p:italic r:id="rId21"/>
      <p:boldItalic r:id="rId22"/>
    </p:embeddedFont>
    <p:embeddedFont>
      <p:font typeface="Overpass Black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093B12-1FBD-4384-9FE0-D5F4A1CCDF76}">
  <a:tblStyle styleId="{C0093B12-1FBD-4384-9FE0-D5F4A1CCDF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23-46F7-86AD-81EC09D968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23-46F7-86AD-81EC09D968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23-46F7-86AD-81EC09D968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23-46F7-86AD-81EC09D96843}"/>
              </c:ext>
            </c:extLst>
          </c:dPt>
          <c:cat>
            <c:strRef>
              <c:f>Sheet1!$A$2:$A$5</c:f>
              <c:strCache>
                <c:ptCount val="2"/>
                <c:pt idx="0">
                  <c:v>Train</c:v>
                </c:pt>
                <c:pt idx="1">
                  <c:v>Validate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9.1999999999999993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5-4A5F-B64B-D9D3BC33C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>
          <a:extLst>
            <a:ext uri="{FF2B5EF4-FFF2-40B4-BE49-F238E27FC236}">
              <a16:creationId xmlns:a16="http://schemas.microsoft.com/office/drawing/2014/main" id="{238F77A4-8A28-675A-A9B4-2897AE62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>
            <a:extLst>
              <a:ext uri="{FF2B5EF4-FFF2-40B4-BE49-F238E27FC236}">
                <a16:creationId xmlns:a16="http://schemas.microsoft.com/office/drawing/2014/main" id="{4B10A9E4-4684-DD7E-FA2D-8D51F56DA6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>
            <a:extLst>
              <a:ext uri="{FF2B5EF4-FFF2-40B4-BE49-F238E27FC236}">
                <a16:creationId xmlns:a16="http://schemas.microsoft.com/office/drawing/2014/main" id="{C0C8396E-02C9-BAF2-B84C-E1D472781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07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>
          <a:extLst>
            <a:ext uri="{FF2B5EF4-FFF2-40B4-BE49-F238E27FC236}">
              <a16:creationId xmlns:a16="http://schemas.microsoft.com/office/drawing/2014/main" id="{D8F83B2E-FB2C-99EF-20D3-4337B3A53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>
            <a:extLst>
              <a:ext uri="{FF2B5EF4-FFF2-40B4-BE49-F238E27FC236}">
                <a16:creationId xmlns:a16="http://schemas.microsoft.com/office/drawing/2014/main" id="{54A4C283-8F15-8289-9F18-E48CDA25C0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>
            <a:extLst>
              <a:ext uri="{FF2B5EF4-FFF2-40B4-BE49-F238E27FC236}">
                <a16:creationId xmlns:a16="http://schemas.microsoft.com/office/drawing/2014/main" id="{89FDAF22-30D0-E535-2AEF-95A5AF5D7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55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ac2793e5b2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ac2793e5b2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0" r:id="rId5"/>
    <p:sldLayoutId id="2147483671" r:id="rId6"/>
    <p:sldLayoutId id="214748367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chart" Target="../charts/chart1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757376" y="11769"/>
            <a:ext cx="7629248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/>
              <a:t>AquaGuard</a:t>
            </a:r>
            <a:r>
              <a:rPr lang="en-US" sz="5000" dirty="0"/>
              <a:t>: Quality Control for Bottled Water</a:t>
            </a: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600730" y="1873684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6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Tìm hiểu ý nghĩa logo Aquafina - Thương hiệu nước top đầu Việt Nam">
            <a:extLst>
              <a:ext uri="{FF2B5EF4-FFF2-40B4-BE49-F238E27FC236}">
                <a16:creationId xmlns:a16="http://schemas.microsoft.com/office/drawing/2014/main" id="{AEBFC589-9919-CE57-6DF6-4C0F5A091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66" y="238630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pic>
        <p:nvPicPr>
          <p:cNvPr id="2143" name="Google Shape;2143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945661" y="3315506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883827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885294" y="3315514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942381" y="159758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1759861" y="3380814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4823018" y="339421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761184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4818178" y="166289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2751000" y="3505364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CONTROL</a:t>
            </a: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5808405" y="3522905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2746571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5808404" y="1787440"/>
            <a:ext cx="1960019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DEFECT DETECTION: YOLO MODEL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9"/>
          <p:cNvSpPr txBox="1">
            <a:spLocks noGrp="1"/>
          </p:cNvSpPr>
          <p:nvPr>
            <p:ph type="ctrTitle"/>
          </p:nvPr>
        </p:nvSpPr>
        <p:spPr>
          <a:xfrm>
            <a:off x="2180342" y="506412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0DF058-306B-F0D2-1035-EAB3252B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58" y="0"/>
            <a:ext cx="4865563" cy="5204460"/>
          </a:xfrm>
          <a:prstGeom prst="rect">
            <a:avLst/>
          </a:prstGeom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4F065EC-BD89-6A1D-A4BF-A25748F47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201172"/>
              </p:ext>
            </p:extLst>
          </p:nvPr>
        </p:nvGraphicFramePr>
        <p:xfrm>
          <a:off x="3908394" y="1096963"/>
          <a:ext cx="4344063" cy="2679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Google Shape;2640;p58">
            <a:extLst>
              <a:ext uri="{FF2B5EF4-FFF2-40B4-BE49-F238E27FC236}">
                <a16:creationId xmlns:a16="http://schemas.microsoft.com/office/drawing/2014/main" id="{3B188C88-41D0-A322-A2D7-241501159CAC}"/>
              </a:ext>
            </a:extLst>
          </p:cNvPr>
          <p:cNvSpPr txBox="1"/>
          <p:nvPr/>
        </p:nvSpPr>
        <p:spPr>
          <a:xfrm>
            <a:off x="5631677" y="2221078"/>
            <a:ext cx="1045208" cy="8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92%</a:t>
            </a:r>
            <a:endParaRPr sz="1500" b="1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" name="Google Shape;2639;p58">
            <a:extLst>
              <a:ext uri="{FF2B5EF4-FFF2-40B4-BE49-F238E27FC236}">
                <a16:creationId xmlns:a16="http://schemas.microsoft.com/office/drawing/2014/main" id="{9EFFD1E4-F0F7-EDBF-ADFE-AB67BBA92ECB}"/>
              </a:ext>
            </a:extLst>
          </p:cNvPr>
          <p:cNvSpPr txBox="1"/>
          <p:nvPr/>
        </p:nvSpPr>
        <p:spPr>
          <a:xfrm>
            <a:off x="5396389" y="1258320"/>
            <a:ext cx="981118" cy="66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8%</a:t>
            </a:r>
            <a:endParaRPr sz="1200" b="1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55" name="Picture 599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5A91C392-3EDC-55E3-0E3C-7ECB55FC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598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B0C26406-9860-A23F-F27B-CEE3B1022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97" descr="A plastic wrapper with a blue and white label&#10;&#10;Description automatically generated">
            <a:extLst>
              <a:ext uri="{FF2B5EF4-FFF2-40B4-BE49-F238E27FC236}">
                <a16:creationId xmlns:a16="http://schemas.microsoft.com/office/drawing/2014/main" id="{2E7A52FC-6682-2076-7D36-C2904504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0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596" descr="A plastic bottle with a blue label&#10;&#10;Description automatically generated">
            <a:extLst>
              <a:ext uri="{FF2B5EF4-FFF2-40B4-BE49-F238E27FC236}">
                <a16:creationId xmlns:a16="http://schemas.microsoft.com/office/drawing/2014/main" id="{49B73739-DDBE-F2A8-3504-C4188DD2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595" descr="A close-up of a bottle&#10;&#10;Description automatically generated">
            <a:extLst>
              <a:ext uri="{FF2B5EF4-FFF2-40B4-BE49-F238E27FC236}">
                <a16:creationId xmlns:a16="http://schemas.microsoft.com/office/drawing/2014/main" id="{9084F1E0-FC14-3E6E-4AD0-908D46AC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594" descr="A glass of water on a table&#10;&#10;Description automatically generated">
            <a:extLst>
              <a:ext uri="{FF2B5EF4-FFF2-40B4-BE49-F238E27FC236}">
                <a16:creationId xmlns:a16="http://schemas.microsoft.com/office/drawing/2014/main" id="{F15308A5-ED33-50BE-72FD-B6A7AC75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3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593" descr="A close up of a bottle&#10;&#10;Description automatically generated">
            <a:extLst>
              <a:ext uri="{FF2B5EF4-FFF2-40B4-BE49-F238E27FC236}">
                <a16:creationId xmlns:a16="http://schemas.microsoft.com/office/drawing/2014/main" id="{58523559-573E-B04F-4041-25CC63445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9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AE512A5D-FBEC-32C4-055F-DB21AB7BC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7001CC11-3CDA-C81B-A9E1-19FCFA0B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 plastic wrapper with a blue and white label&#10;&#10;Description automatically generated">
            <a:extLst>
              <a:ext uri="{FF2B5EF4-FFF2-40B4-BE49-F238E27FC236}">
                <a16:creationId xmlns:a16="http://schemas.microsoft.com/office/drawing/2014/main" id="{2BC6AEE3-A27B-36CE-583B-400E7E25B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0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A plastic bottle with a blue label&#10;&#10;Description automatically generated">
            <a:extLst>
              <a:ext uri="{FF2B5EF4-FFF2-40B4-BE49-F238E27FC236}">
                <a16:creationId xmlns:a16="http://schemas.microsoft.com/office/drawing/2014/main" id="{BE0BAA7B-19ED-C5F0-5600-54547BA97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 close-up of a bottle&#10;&#10;Description automatically generated">
            <a:extLst>
              <a:ext uri="{FF2B5EF4-FFF2-40B4-BE49-F238E27FC236}">
                <a16:creationId xmlns:a16="http://schemas.microsoft.com/office/drawing/2014/main" id="{6A237DB8-0B0B-EB0F-A2E5-4508C861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A glass of water on a table&#10;&#10;Description automatically generated">
            <a:extLst>
              <a:ext uri="{FF2B5EF4-FFF2-40B4-BE49-F238E27FC236}">
                <a16:creationId xmlns:a16="http://schemas.microsoft.com/office/drawing/2014/main" id="{89ABE696-30D6-F891-2AF0-2916E43C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3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close up of a bottle&#10;&#10;Description automatically generated">
            <a:extLst>
              <a:ext uri="{FF2B5EF4-FFF2-40B4-BE49-F238E27FC236}">
                <a16:creationId xmlns:a16="http://schemas.microsoft.com/office/drawing/2014/main" id="{31997447-A8A5-7A50-C98B-8165F539A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9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F64016B8-33A2-4125-09A3-9A8DC5CB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5BAF0F0B-B43D-C7F3-FE38-B85EDF0B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A plastic wrapper with a blue and white label&#10;&#10;Description automatically generated">
            <a:extLst>
              <a:ext uri="{FF2B5EF4-FFF2-40B4-BE49-F238E27FC236}">
                <a16:creationId xmlns:a16="http://schemas.microsoft.com/office/drawing/2014/main" id="{9EC92A43-AC80-AADD-B022-0D46CCAC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0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 plastic bottle with a blue label&#10;&#10;Description automatically generated">
            <a:extLst>
              <a:ext uri="{FF2B5EF4-FFF2-40B4-BE49-F238E27FC236}">
                <a16:creationId xmlns:a16="http://schemas.microsoft.com/office/drawing/2014/main" id="{509314D2-3420-41D9-B3E3-2E9D67645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A close-up of a bottle&#10;&#10;Description automatically generated">
            <a:extLst>
              <a:ext uri="{FF2B5EF4-FFF2-40B4-BE49-F238E27FC236}">
                <a16:creationId xmlns:a16="http://schemas.microsoft.com/office/drawing/2014/main" id="{9C2624FF-ECB6-F9BA-F4C7-099B0601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 glass of water on a table&#10;&#10;Description automatically generated">
            <a:extLst>
              <a:ext uri="{FF2B5EF4-FFF2-40B4-BE49-F238E27FC236}">
                <a16:creationId xmlns:a16="http://schemas.microsoft.com/office/drawing/2014/main" id="{4820A442-95D6-1596-BEF6-D165F30E0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3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A close up of a bottle&#10;&#10;Description automatically generated">
            <a:extLst>
              <a:ext uri="{FF2B5EF4-FFF2-40B4-BE49-F238E27FC236}">
                <a16:creationId xmlns:a16="http://schemas.microsoft.com/office/drawing/2014/main" id="{989382FC-A01B-F5FF-0E8B-53B05922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4825" cy="39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BE41944A-D75D-34F7-AEAD-04DD2C8D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E2263E60-635F-826A-3C5E-02728A3B0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1438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 plastic wrapper with a blue and white label&#10;&#10;Description automatically generated">
            <a:extLst>
              <a:ext uri="{FF2B5EF4-FFF2-40B4-BE49-F238E27FC236}">
                <a16:creationId xmlns:a16="http://schemas.microsoft.com/office/drawing/2014/main" id="{FD6600B9-FDCB-CFA5-8A51-F5A7D2F9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9375" cy="9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A plastic bottle with a blue label&#10;&#10;Description automatically generated">
            <a:extLst>
              <a:ext uri="{FF2B5EF4-FFF2-40B4-BE49-F238E27FC236}">
                <a16:creationId xmlns:a16="http://schemas.microsoft.com/office/drawing/2014/main" id="{BB4D05D4-734A-5B9C-05F7-62EC2D81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363" cy="102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 close-up of a bottle&#10;&#10;Description automatically generated">
            <a:extLst>
              <a:ext uri="{FF2B5EF4-FFF2-40B4-BE49-F238E27FC236}">
                <a16:creationId xmlns:a16="http://schemas.microsoft.com/office/drawing/2014/main" id="{5988A2A7-E02F-842F-A34E-F63C190B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1425" cy="6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A glass of water on a table&#10;&#10;Description automatically generated">
            <a:extLst>
              <a:ext uri="{FF2B5EF4-FFF2-40B4-BE49-F238E27FC236}">
                <a16:creationId xmlns:a16="http://schemas.microsoft.com/office/drawing/2014/main" id="{20E49750-856E-EF2E-7284-9AE94142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075" cy="10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64D1DCF1-779F-8F0C-67FC-D881C9A6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41DD916F-47F4-0755-78BE-B23B867B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1438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A plastic wrapper with a blue and white label&#10;&#10;Description automatically generated">
            <a:extLst>
              <a:ext uri="{FF2B5EF4-FFF2-40B4-BE49-F238E27FC236}">
                <a16:creationId xmlns:a16="http://schemas.microsoft.com/office/drawing/2014/main" id="{9B2924B0-9652-93B8-0A06-7D403C5D1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9375" cy="9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A plastic bottle with a blue label&#10;&#10;Description automatically generated">
            <a:extLst>
              <a:ext uri="{FF2B5EF4-FFF2-40B4-BE49-F238E27FC236}">
                <a16:creationId xmlns:a16="http://schemas.microsoft.com/office/drawing/2014/main" id="{78128CEE-DB9E-6162-E42E-AF1B5B301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363" cy="102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A close-up of a bottle&#10;&#10;Description automatically generated">
            <a:extLst>
              <a:ext uri="{FF2B5EF4-FFF2-40B4-BE49-F238E27FC236}">
                <a16:creationId xmlns:a16="http://schemas.microsoft.com/office/drawing/2014/main" id="{8CFBFF22-0A2E-D146-EC51-EF4F3AD0C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1425" cy="6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A glass of water on a table&#10;&#10;Description automatically generated">
            <a:extLst>
              <a:ext uri="{FF2B5EF4-FFF2-40B4-BE49-F238E27FC236}">
                <a16:creationId xmlns:a16="http://schemas.microsoft.com/office/drawing/2014/main" id="{61D3B2DC-2FE9-9184-47A9-BFA934D64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075" cy="10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6EFFF410-8A2D-6CF8-61AC-6462059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" name="Picture 45" descr="A close up of a plastic bottle cap&#10;&#10;Description automatically generated">
            <a:extLst>
              <a:ext uri="{FF2B5EF4-FFF2-40B4-BE49-F238E27FC236}">
                <a16:creationId xmlns:a16="http://schemas.microsoft.com/office/drawing/2014/main" id="{8E7F2238-1669-00E3-E3CE-B5A8C092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1438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A plastic wrapper with a blue and white label&#10;&#10;Description automatically generated">
            <a:extLst>
              <a:ext uri="{FF2B5EF4-FFF2-40B4-BE49-F238E27FC236}">
                <a16:creationId xmlns:a16="http://schemas.microsoft.com/office/drawing/2014/main" id="{C69E0264-9746-A48C-4AAE-A5450A0E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9375" cy="9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3" descr="A plastic bottle with a blue label&#10;&#10;Description automatically generated">
            <a:extLst>
              <a:ext uri="{FF2B5EF4-FFF2-40B4-BE49-F238E27FC236}">
                <a16:creationId xmlns:a16="http://schemas.microsoft.com/office/drawing/2014/main" id="{DCD57C5B-8A6F-EC96-5957-C7043C70C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363" cy="102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A close-up of a bottle&#10;&#10;Description automatically generated">
            <a:extLst>
              <a:ext uri="{FF2B5EF4-FFF2-40B4-BE49-F238E27FC236}">
                <a16:creationId xmlns:a16="http://schemas.microsoft.com/office/drawing/2014/main" id="{896FA163-CEA2-54E1-CEBE-405C2329F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1425" cy="6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A glass of water on a table&#10;&#10;Description automatically generated">
            <a:extLst>
              <a:ext uri="{FF2B5EF4-FFF2-40B4-BE49-F238E27FC236}">
                <a16:creationId xmlns:a16="http://schemas.microsoft.com/office/drawing/2014/main" id="{BA9DED15-55CD-DAFB-CDE1-AAB1AE94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075" cy="10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 Model</a:t>
            </a:r>
            <a:endParaRPr dirty="0"/>
          </a:p>
        </p:txBody>
      </p:sp>
      <p:pic>
        <p:nvPicPr>
          <p:cNvPr id="20" name="Picture 19" descr="A diagram of a timeline&#10;&#10;Description automatically generated">
            <a:extLst>
              <a:ext uri="{FF2B5EF4-FFF2-40B4-BE49-F238E27FC236}">
                <a16:creationId xmlns:a16="http://schemas.microsoft.com/office/drawing/2014/main" id="{E3283C5D-3327-7F7B-4079-1DA0C64C5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1291590"/>
            <a:ext cx="573024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>
          <a:extLst>
            <a:ext uri="{FF2B5EF4-FFF2-40B4-BE49-F238E27FC236}">
              <a16:creationId xmlns:a16="http://schemas.microsoft.com/office/drawing/2014/main" id="{CF338984-4532-F693-8619-04CA957FE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>
            <a:extLst>
              <a:ext uri="{FF2B5EF4-FFF2-40B4-BE49-F238E27FC236}">
                <a16:creationId xmlns:a16="http://schemas.microsoft.com/office/drawing/2014/main" id="{5DF4E811-E30F-38FA-F618-D7C0B45C88A7}"/>
              </a:ext>
            </a:extLst>
          </p:cNvPr>
          <p:cNvSpPr txBox="1">
            <a:spLocks noGrp="1"/>
          </p:cNvSpPr>
          <p:nvPr>
            <p:ph type="ctrTitle" idx="9"/>
          </p:nvPr>
        </p:nvSpPr>
        <p:spPr>
          <a:xfrm>
            <a:off x="735749" y="277609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Defect detection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6DC65F-F795-8010-3682-329C096F4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06" y="968440"/>
            <a:ext cx="5123787" cy="36820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578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79513" y="2113591"/>
            <a:ext cx="3334247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control</a:t>
            </a:r>
            <a:br>
              <a:rPr lang="en" dirty="0"/>
            </a:br>
            <a:r>
              <a:rPr lang="en" dirty="0"/>
              <a:t>( Internal control )</a:t>
            </a:r>
            <a:endParaRPr dirty="0"/>
          </a:p>
        </p:txBody>
      </p:sp>
      <p:pic>
        <p:nvPicPr>
          <p:cNvPr id="4" name="Picture 3" descr="A diagram of a water treatment system&#10;&#10;Description automatically generated">
            <a:extLst>
              <a:ext uri="{FF2B5EF4-FFF2-40B4-BE49-F238E27FC236}">
                <a16:creationId xmlns:a16="http://schemas.microsoft.com/office/drawing/2014/main" id="{8065BC7F-750A-F19C-CB43-EEF58007B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0" y="0"/>
            <a:ext cx="57302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>
          <a:extLst>
            <a:ext uri="{FF2B5EF4-FFF2-40B4-BE49-F238E27FC236}">
              <a16:creationId xmlns:a16="http://schemas.microsoft.com/office/drawing/2014/main" id="{70558433-7562-1DE3-198F-573491648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1">
            <a:extLst>
              <a:ext uri="{FF2B5EF4-FFF2-40B4-BE49-F238E27FC236}">
                <a16:creationId xmlns:a16="http://schemas.microsoft.com/office/drawing/2014/main" id="{7A5EBECD-1937-2225-0427-1E6EBE70A1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67054" y="499476"/>
            <a:ext cx="3404481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control</a:t>
            </a:r>
            <a:br>
              <a:rPr lang="en" dirty="0"/>
            </a:br>
            <a:r>
              <a:rPr lang="en" dirty="0"/>
              <a:t>( External control )</a:t>
            </a:r>
            <a:endParaRPr dirty="0"/>
          </a:p>
        </p:txBody>
      </p:sp>
      <p:pic>
        <p:nvPicPr>
          <p:cNvPr id="3" name="Picture 2" descr="A cartoon of a store and a box&#10;&#10;Description automatically generated with medium confidence">
            <a:extLst>
              <a:ext uri="{FF2B5EF4-FFF2-40B4-BE49-F238E27FC236}">
                <a16:creationId xmlns:a16="http://schemas.microsoft.com/office/drawing/2014/main" id="{5F2AF055-8EE2-3F39-DBEC-9F35DCBF1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10" y="1696007"/>
            <a:ext cx="7800229" cy="23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73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65"/>
          <p:cNvSpPr txBox="1">
            <a:spLocks noGrp="1"/>
          </p:cNvSpPr>
          <p:nvPr>
            <p:ph type="ctrTitle"/>
          </p:nvPr>
        </p:nvSpPr>
        <p:spPr>
          <a:xfrm>
            <a:off x="736646" y="61156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3074" name="Picture 2" descr="Reduce cost - Free people icons">
            <a:extLst>
              <a:ext uri="{FF2B5EF4-FFF2-40B4-BE49-F238E27FC236}">
                <a16:creationId xmlns:a16="http://schemas.microsoft.com/office/drawing/2014/main" id="{023EDCFA-FFC6-CE5A-7572-70C47E77B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707" y="294792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ACDBB-3AE9-1BC7-7B5D-CA0DB5BD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41" y="487122"/>
            <a:ext cx="3013296" cy="3013296"/>
          </a:xfrm>
          <a:prstGeom prst="rect">
            <a:avLst/>
          </a:prstGeom>
        </p:spPr>
      </p:pic>
      <p:pic>
        <p:nvPicPr>
          <p:cNvPr id="3078" name="Picture 6" descr="Process improvement - Free business and finance icons">
            <a:extLst>
              <a:ext uri="{FF2B5EF4-FFF2-40B4-BE49-F238E27FC236}">
                <a16:creationId xmlns:a16="http://schemas.microsoft.com/office/drawing/2014/main" id="{538A9DC4-67F8-4266-AB2C-373549E1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94" y="1039613"/>
            <a:ext cx="2374106" cy="19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49</Words>
  <Application>Microsoft Office PowerPoint</Application>
  <PresentationFormat>On-screen Show (16:9)</PresentationFormat>
  <Paragraphs>19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Overpass Black</vt:lpstr>
      <vt:lpstr>Open Sans</vt:lpstr>
      <vt:lpstr>Fira Sans Extra Condensed Medium</vt:lpstr>
      <vt:lpstr>Overpass</vt:lpstr>
      <vt:lpstr>Arial</vt:lpstr>
      <vt:lpstr>Aqua Marketing Plan by Slidego</vt:lpstr>
      <vt:lpstr>AquaGuard: Quality Control for Bottled Water</vt:lpstr>
      <vt:lpstr>Table of Contents</vt:lpstr>
      <vt:lpstr>Dataset</vt:lpstr>
      <vt:lpstr>YOLO Model</vt:lpstr>
      <vt:lpstr>Defect detection</vt:lpstr>
      <vt:lpstr>Quality control ( Internal control )</vt:lpstr>
      <vt:lpstr>Quality control ( External control 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ACER</dc:creator>
  <cp:lastModifiedBy>Nguyễn Tuấn Tú</cp:lastModifiedBy>
  <cp:revision>8</cp:revision>
  <dcterms:modified xsi:type="dcterms:W3CDTF">2024-11-12T08:11:11Z</dcterms:modified>
</cp:coreProperties>
</file>